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4"/>
  </p:notesMasterIdLst>
  <p:sldIdLst>
    <p:sldId id="256" r:id="rId2"/>
    <p:sldId id="262" r:id="rId3"/>
    <p:sldId id="316" r:id="rId4"/>
    <p:sldId id="317" r:id="rId5"/>
    <p:sldId id="318" r:id="rId6"/>
    <p:sldId id="319" r:id="rId7"/>
    <p:sldId id="321" r:id="rId8"/>
    <p:sldId id="320" r:id="rId9"/>
    <p:sldId id="324" r:id="rId10"/>
    <p:sldId id="323" r:id="rId11"/>
    <p:sldId id="322" r:id="rId12"/>
    <p:sldId id="325" r:id="rId13"/>
    <p:sldId id="327" r:id="rId14"/>
    <p:sldId id="328" r:id="rId15"/>
    <p:sldId id="329" r:id="rId16"/>
    <p:sldId id="332" r:id="rId17"/>
    <p:sldId id="333" r:id="rId18"/>
    <p:sldId id="334" r:id="rId19"/>
    <p:sldId id="335" r:id="rId20"/>
    <p:sldId id="330" r:id="rId21"/>
    <p:sldId id="331" r:id="rId22"/>
    <p:sldId id="3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667" autoAdjust="0"/>
  </p:normalViewPr>
  <p:slideViewPr>
    <p:cSldViewPr snapToGrid="0">
      <p:cViewPr varScale="1">
        <p:scale>
          <a:sx n="86" d="100"/>
          <a:sy n="86" d="100"/>
        </p:scale>
        <p:origin x="8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2016-01-12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To find the optimized solution, </a:t>
            </a:r>
          </a:p>
          <a:p>
            <a:r>
              <a:rPr lang="en-US" altLang="zh-TW" dirty="0" smtClean="0"/>
              <a:t>we first give initial velocity of direction-x and -y,</a:t>
            </a:r>
          </a:p>
          <a:p>
            <a:r>
              <a:rPr lang="en-US" altLang="zh-TW" dirty="0" smtClean="0"/>
              <a:t>run through the condition. Count the numbers of ball that pot.</a:t>
            </a:r>
          </a:p>
          <a:p>
            <a:r>
              <a:rPr lang="en-US" altLang="zh-TW" dirty="0" smtClean="0"/>
              <a:t>Then adjust the parameters repeatedly.</a:t>
            </a:r>
          </a:p>
          <a:p>
            <a:r>
              <a:rPr lang="en-US" altLang="zh-TW" dirty="0" smtClean="0"/>
              <a:t>Finally we will find ,which condition has maximum ball numbers shot the pocket.</a:t>
            </a:r>
          </a:p>
          <a:p>
            <a:r>
              <a:rPr lang="en-US" altLang="zh-TW" dirty="0" smtClean="0"/>
              <a:t>And run the simulator. </a:t>
            </a:r>
          </a:p>
          <a:p>
            <a:r>
              <a:rPr lang="en-US" altLang="zh-TW" dirty="0" smtClean="0"/>
              <a:t>EXPLAIN</a:t>
            </a:r>
            <a:r>
              <a:rPr lang="en-US" altLang="zh-TW" baseline="0" dirty="0" smtClean="0"/>
              <a:t> ENDTIME AND DELTATIME.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0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 we also simulate the situation with direction</a:t>
            </a:r>
            <a:r>
              <a:rPr lang="en-US" altLang="zh-TW" baseline="0" dirty="0" smtClean="0"/>
              <a:t>-Z</a:t>
            </a:r>
          </a:p>
          <a:p>
            <a:r>
              <a:rPr lang="en-US" altLang="zh-TW" baseline="0" dirty="0" smtClean="0"/>
              <a:t>With bounce</a:t>
            </a:r>
          </a:p>
          <a:p>
            <a:r>
              <a:rPr lang="en-US" altLang="zh-TW" baseline="0" dirty="0" smtClean="0"/>
              <a:t>And here’s the video within a stroke.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6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93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642B-02A6-41F5-A622-CD86FF092D94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4ED1-2FF0-400E-BE72-B225C17D38E1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2A9C-0EBD-4752-93A8-A50648130A00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8625-E264-4C6E-94DB-E33096C2D00E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A4DB-4C34-400E-9D9F-A40E1D59A8AB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26C87-C0FE-42D4-B2EA-054E2076973B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6CE5-7FCE-4CB7-BECC-AA426E7D6018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9573-6162-442A-84AA-F9992C9BD06E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6337-0971-4337-895C-9168589AEBB0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47797-BB31-4819-AAF5-9359DDED3B74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E59A62CA-4165-4E98-86F8-1236ED70A4C3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51FF958-5594-4252-8847-90AC27774F92}" type="datetime1">
              <a:rPr lang="en-US" altLang="zh-TW" smtClean="0"/>
              <a:t>2016-01-12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38" y="1617639"/>
            <a:ext cx="8915399" cy="2262781"/>
          </a:xfrm>
        </p:spPr>
        <p:txBody>
          <a:bodyPr>
            <a:normAutofit/>
          </a:bodyPr>
          <a:lstStyle/>
          <a:p>
            <a:r>
              <a:rPr lang="zh-TW" altLang="en-US" sz="6600" dirty="0"/>
              <a:t> </a:t>
            </a:r>
            <a:r>
              <a:rPr lang="en-US" altLang="zh-TW" sz="6600" dirty="0"/>
              <a:t>Billiards Simulation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578" y="3729744"/>
            <a:ext cx="8915399" cy="1126283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3520796" y="5474301"/>
            <a:ext cx="6157632" cy="758794"/>
          </a:xfrm>
          <a:prstGeom prst="rect">
            <a:avLst/>
          </a:prstGeom>
        </p:spPr>
        <p:txBody>
          <a:bodyPr vert="horz" lIns="118872" tIns="0" rIns="45720" bIns="0" numCol="2" rtlCol="0" anchor="b">
            <a:noAutofit/>
          </a:bodyPr>
          <a:lstStyle/>
          <a:p>
            <a:r>
              <a:rPr lang="en-US" altLang="zh-TW" sz="2000" dirty="0" smtClean="0"/>
              <a:t>P76044025 </a:t>
            </a:r>
            <a:r>
              <a:rPr lang="zh-TW" altLang="en-US" sz="2000" dirty="0"/>
              <a:t>黃粲富</a:t>
            </a:r>
          </a:p>
          <a:p>
            <a:r>
              <a:rPr lang="en-US" altLang="zh-TW" sz="2000" dirty="0"/>
              <a:t>P76044059 </a:t>
            </a:r>
            <a:r>
              <a:rPr lang="zh-TW" altLang="en-US" sz="2000" dirty="0"/>
              <a:t>張傑程</a:t>
            </a:r>
            <a:endParaRPr lang="en-US" altLang="zh-TW" sz="2000" dirty="0"/>
          </a:p>
          <a:p>
            <a:r>
              <a:rPr lang="en-US" altLang="zh-TW" sz="2000" dirty="0"/>
              <a:t>P76044449</a:t>
            </a:r>
            <a:r>
              <a:rPr lang="zh-TW" altLang="en-US" sz="2000" dirty="0"/>
              <a:t> 林意瑄 </a:t>
            </a:r>
          </a:p>
          <a:p>
            <a:r>
              <a:rPr lang="en-US" altLang="zh-TW" sz="2000" dirty="0"/>
              <a:t>P76044481 </a:t>
            </a:r>
            <a:r>
              <a:rPr lang="zh-TW" altLang="en-US" sz="2000" dirty="0" smtClean="0"/>
              <a:t>吳邦宇</a:t>
            </a:r>
            <a:endParaRPr lang="zh-TW" altLang="en-US" sz="2000" dirty="0"/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88941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shots</a:t>
            </a:r>
            <a:endParaRPr lang="en-US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0.8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(every second)</a:t>
                </a: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rotation -&gt; (</a:t>
                </a:r>
                <a14:m>
                  <m:oMath xmlns:m="http://schemas.openxmlformats.org/officeDocument/2006/math"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0, ∆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)/radius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9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Example :  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=(3, 0, 0)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=(2,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collide(</a:t>
                </a:r>
                <a:r>
                  <a:rPr lang="en-US" dirty="0" err="1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a,b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-&gt; 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 + (2-3),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0, 0)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(2, 0, 0) </a:t>
                </a:r>
                <a:endParaRPr lang="en-US" i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=(3,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0, 0)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shots</a:t>
            </a:r>
            <a:endParaRPr lang="en-US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1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TW" dirty="0" smtClean="0"/>
              <a:t>Optimized flow</a:t>
            </a:r>
          </a:p>
          <a:p>
            <a:pPr marL="118872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Find optimized solution iteratively</a:t>
            </a:r>
          </a:p>
          <a:p>
            <a:endParaRPr lang="en-US" altLang="zh-TW" dirty="0"/>
          </a:p>
          <a:p>
            <a:r>
              <a:rPr lang="en-US" altLang="zh-TW" dirty="0" smtClean="0"/>
              <a:t>Simulate the condition with user-defined parameters </a:t>
            </a:r>
            <a:r>
              <a:rPr lang="en-US" altLang="zh-TW" b="1" dirty="0" smtClean="0"/>
              <a:t>end time </a:t>
            </a:r>
            <a:r>
              <a:rPr lang="en-US" altLang="zh-TW" dirty="0"/>
              <a:t>&amp; </a:t>
            </a:r>
            <a:r>
              <a:rPr lang="en-US" altLang="zh-TW" b="1" dirty="0" smtClean="0"/>
              <a:t>delta time</a:t>
            </a:r>
          </a:p>
          <a:p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Record_2016_01_11_20_02_28_76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8563" y="2344814"/>
            <a:ext cx="8894873" cy="4094086"/>
          </a:xfr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None/>
            </a:pPr>
            <a:r>
              <a:rPr lang="en-US" altLang="zh-TW" dirty="0"/>
              <a:t>Simulation</a:t>
            </a:r>
            <a:endParaRPr lang="en-US" altLang="zh-TW" dirty="0" smtClean="0"/>
          </a:p>
          <a:p>
            <a:pPr marL="118872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3522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  <a:r>
              <a:rPr lang="zh-TW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TW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shots</a:t>
            </a: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Multiple shots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optimized velocity and angle for each shot in a game</a:t>
                </a:r>
              </a:p>
              <a:p>
                <a:endParaRPr lang="en-US" dirty="0" smtClean="0"/>
              </a:p>
              <a:p>
                <a:r>
                  <a:rPr lang="en-US" dirty="0"/>
                  <a:t>To simplify a</a:t>
                </a:r>
                <a:r>
                  <a:rPr lang="en-US" dirty="0" smtClean="0"/>
                  <a:t>nd </a:t>
                </a:r>
                <a:r>
                  <a:rPr lang="en-US" dirty="0"/>
                  <a:t>speed up the optimization </a:t>
                </a:r>
                <a:r>
                  <a:rPr lang="en-US" dirty="0" smtClean="0"/>
                  <a:t>step</a:t>
                </a:r>
              </a:p>
              <a:p>
                <a:pPr lvl="1"/>
                <a:r>
                  <a:rPr lang="en-US" dirty="0"/>
                  <a:t>Not standard game </a:t>
                </a:r>
                <a:r>
                  <a:rPr lang="en-US" dirty="0" smtClean="0"/>
                  <a:t>rule &amp; Maximize the number of balls in holes in each shot</a:t>
                </a:r>
              </a:p>
              <a:p>
                <a:pPr lvl="1"/>
                <a:r>
                  <a:rPr lang="en-US" dirty="0" smtClean="0"/>
                  <a:t>Change </a:t>
                </a:r>
                <a:r>
                  <a:rPr lang="en-US" dirty="0"/>
                  <a:t>some parameters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EX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b="0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659" r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Multiple shots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video</a:t>
            </a:r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Desktop 2016.01.12 - 10.48.12.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84895" y="1902360"/>
            <a:ext cx="7197505" cy="449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3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Multiple shots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video </a:t>
            </a:r>
            <a:r>
              <a:rPr lang="en-US" dirty="0"/>
              <a:t>(different </a:t>
            </a:r>
            <a:r>
              <a:rPr lang="en-US" dirty="0" smtClean="0"/>
              <a:t>parameter</a:t>
            </a:r>
            <a:r>
              <a:rPr lang="en-US" dirty="0"/>
              <a:t>)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video-145253040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3718" y="2497793"/>
            <a:ext cx="6938682" cy="39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shots</a:t>
            </a:r>
            <a:endParaRPr lang="en-US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shots</a:t>
            </a:r>
            <a:endParaRPr lang="en-US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We’ve build a simple physical system to simulate a pool ball games</a:t>
            </a:r>
          </a:p>
          <a:p>
            <a:endParaRPr lang="en-US" altLang="zh-TW" b="1" dirty="0"/>
          </a:p>
          <a:p>
            <a:r>
              <a:rPr lang="en-US" altLang="zh-TW" dirty="0" smtClean="0"/>
              <a:t>We used this system to create some application such as searching best shot</a:t>
            </a:r>
          </a:p>
          <a:p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for your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19275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 smtClean="0">
              <a:ln/>
              <a:solidFill>
                <a:schemeClr val="accent3"/>
              </a:solidFill>
            </a:endParaRPr>
          </a:p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20799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r>
              <a:rPr lang="en-US" sz="2400" dirty="0"/>
              <a:t>Strategic play for a pool-playing </a:t>
            </a:r>
            <a:r>
              <a:rPr lang="en-US" sz="2400" dirty="0" smtClean="0"/>
              <a:t>robot</a:t>
            </a:r>
          </a:p>
          <a:p>
            <a:pPr marL="118872" indent="0">
              <a:buNone/>
            </a:pPr>
            <a:r>
              <a:rPr lang="en-US" sz="1200" dirty="0"/>
              <a:t>T </a:t>
            </a:r>
            <a:r>
              <a:rPr lang="en-US" sz="1200" dirty="0" err="1"/>
              <a:t>Nierhoff</a:t>
            </a:r>
            <a:r>
              <a:rPr lang="en-US" sz="1200" dirty="0"/>
              <a:t>, K </a:t>
            </a:r>
            <a:r>
              <a:rPr lang="en-US" sz="1200" dirty="0" err="1"/>
              <a:t>Heunisch</a:t>
            </a:r>
            <a:r>
              <a:rPr lang="en-US" sz="1200" dirty="0"/>
              <a:t>, S </a:t>
            </a:r>
            <a:r>
              <a:rPr lang="en-US" sz="1200" dirty="0" err="1"/>
              <a:t>Hirche</a:t>
            </a:r>
            <a:r>
              <a:rPr lang="en-US" sz="1200" dirty="0"/>
              <a:t> - Advanced Robotics and its …, 2012 - ieeexplore.ieee.org</a:t>
            </a:r>
            <a:endParaRPr lang="en-US" sz="1200" dirty="0" smtClean="0"/>
          </a:p>
          <a:p>
            <a:endParaRPr lang="en-US" dirty="0"/>
          </a:p>
          <a:p>
            <a:r>
              <a:rPr lang="en-US" sz="2400" dirty="0" smtClean="0"/>
              <a:t>Object-oriented </a:t>
            </a:r>
            <a:r>
              <a:rPr lang="en-US" sz="2400" dirty="0"/>
              <a:t>Simulation of Pool Ball </a:t>
            </a:r>
            <a:r>
              <a:rPr lang="en-US" sz="2400" dirty="0" smtClean="0"/>
              <a:t>Motion</a:t>
            </a:r>
          </a:p>
          <a:p>
            <a:pPr marL="118872" indent="0">
              <a:buNone/>
            </a:pPr>
            <a:r>
              <a:rPr lang="en-US" sz="1200" dirty="0"/>
              <a:t>AP Goldberg - 1987 - UCLA, Computer Science …</a:t>
            </a:r>
          </a:p>
          <a:p>
            <a:endParaRPr lang="en-US" dirty="0" smtClean="0"/>
          </a:p>
          <a:p>
            <a:r>
              <a:rPr lang="en-US" sz="2400" dirty="0"/>
              <a:t>Realistic Billiards Simulation with Variable </a:t>
            </a:r>
            <a:r>
              <a:rPr lang="en-US" sz="2400" dirty="0" smtClean="0"/>
              <a:t>Time-Step</a:t>
            </a:r>
          </a:p>
          <a:p>
            <a:pPr marL="118872" indent="0">
              <a:buNone/>
            </a:pPr>
            <a:r>
              <a:rPr lang="en-US" sz="1200" dirty="0"/>
              <a:t>L Anderson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680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- Jump shot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shots</a:t>
            </a:r>
            <a:endParaRPr lang="en-US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Create a pool ball games simulator</a:t>
            </a:r>
          </a:p>
          <a:p>
            <a:endParaRPr lang="en-US" dirty="0" smtClean="0"/>
          </a:p>
          <a:p>
            <a:r>
              <a:rPr lang="en-US" dirty="0" smtClean="0"/>
              <a:t>Using this simulator to do some application, such as searching best angle / force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Unity Engine</a:t>
            </a:r>
          </a:p>
          <a:p>
            <a:endParaRPr lang="en-US" dirty="0"/>
          </a:p>
          <a:p>
            <a:r>
              <a:rPr lang="en-US" dirty="0" smtClean="0"/>
              <a:t> C# programming language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 built-in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6" y="2416358"/>
            <a:ext cx="6134100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04" y="1698994"/>
            <a:ext cx="365760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29" y="3907451"/>
            <a:ext cx="3562350" cy="101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54" y="4998719"/>
            <a:ext cx="3543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Record_2016_01_11_12_13_06_53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0796" y="2244949"/>
            <a:ext cx="5807353" cy="41558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29783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Unity physical system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our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Record_2016_01_11_20_23_05_9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2200" y="2624342"/>
            <a:ext cx="7467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  <a:endParaRPr lang="en-US" dirty="0" smtClean="0"/>
          </a:p>
        </p:txBody>
      </p:sp>
      <p:pic>
        <p:nvPicPr>
          <p:cNvPr id="8" name="Record_2016_01_11_15_40_24_26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375" y="1698994"/>
            <a:ext cx="7902603" cy="4535786"/>
          </a:xfrm>
        </p:spPr>
      </p:pic>
    </p:spTree>
    <p:extLst>
      <p:ext uri="{BB962C8B-B14F-4D97-AF65-F5344CB8AC3E}">
        <p14:creationId xmlns:p14="http://schemas.microsoft.com/office/powerpoint/2010/main" val="41814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10588</TotalTime>
  <Words>454</Words>
  <Application>Microsoft Office PowerPoint</Application>
  <PresentationFormat>寬螢幕</PresentationFormat>
  <Paragraphs>198</Paragraphs>
  <Slides>22</Slides>
  <Notes>7</Notes>
  <HiddenSlides>0</HiddenSlides>
  <MMClips>6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Adobe 黑体 Std R</vt:lpstr>
      <vt:lpstr>微軟正黑體</vt:lpstr>
      <vt:lpstr>新細明體</vt:lpstr>
      <vt:lpstr>Arial</vt:lpstr>
      <vt:lpstr>Calibri</vt:lpstr>
      <vt:lpstr>Cambria Math</vt:lpstr>
      <vt:lpstr>Wingdings</vt:lpstr>
      <vt:lpstr>Wingdings 2</vt:lpstr>
      <vt:lpstr>Wingdings 3</vt:lpstr>
      <vt:lpstr>模組</vt:lpstr>
      <vt:lpstr> Billiards Simulation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Outline</vt:lpstr>
      <vt:lpstr>Physical System</vt:lpstr>
      <vt:lpstr>Physical System</vt:lpstr>
      <vt:lpstr>Outline</vt:lpstr>
      <vt:lpstr>Application - Jump shot</vt:lpstr>
      <vt:lpstr>Application - Jump shot</vt:lpstr>
      <vt:lpstr>Outline</vt:lpstr>
      <vt:lpstr>Application - Multiple shots</vt:lpstr>
      <vt:lpstr>Application - Multiple shots</vt:lpstr>
      <vt:lpstr>Application - Multiple shots</vt:lpstr>
      <vt:lpstr>Outline</vt:lpstr>
      <vt:lpstr>Conclusion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Tsan-Fu Huang</cp:lastModifiedBy>
  <cp:revision>488</cp:revision>
  <dcterms:created xsi:type="dcterms:W3CDTF">2015-04-24T18:34:24Z</dcterms:created>
  <dcterms:modified xsi:type="dcterms:W3CDTF">2016-01-12T04:08:15Z</dcterms:modified>
</cp:coreProperties>
</file>